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43" autoAdjust="0"/>
  </p:normalViewPr>
  <p:slideViewPr>
    <p:cSldViewPr>
      <p:cViewPr varScale="1">
        <p:scale>
          <a:sx n="50" d="100"/>
          <a:sy n="50" d="100"/>
        </p:scale>
        <p:origin x="-96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F8E56-7ED9-4988-9488-C433494D9707}" type="datetimeFigureOut">
              <a:rPr lang="sr-Latn-CS" smtClean="0"/>
              <a:pPr/>
              <a:t>29.5.2014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300D4-48E8-47FF-B5A3-6942D5DFDE4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Algerian" pitchFamily="82" charset="0"/>
              </a:rPr>
              <a:t>SHITO RYU KARATE DO KLUB SOKOLOVAC</a:t>
            </a:r>
            <a:endParaRPr lang="hr-HR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>
                <a:latin typeface="Algerian" pitchFamily="82" charset="0"/>
              </a:rPr>
              <a:t>IZRADILI:</a:t>
            </a:r>
            <a:br>
              <a:rPr lang="hr-HR" sz="3200" b="1" dirty="0">
                <a:latin typeface="Algerian" pitchFamily="82" charset="0"/>
              </a:rPr>
            </a:br>
            <a:r>
              <a:rPr lang="hr-HR" sz="3200" b="1" dirty="0">
                <a:latin typeface="Algerian" pitchFamily="82" charset="0"/>
              </a:rPr>
              <a:t>                     MAJA BARIČEVIĆ</a:t>
            </a:r>
            <a:br>
              <a:rPr lang="hr-HR" sz="3200" b="1" dirty="0">
                <a:latin typeface="Algerian" pitchFamily="82" charset="0"/>
              </a:rPr>
            </a:br>
            <a:r>
              <a:rPr lang="hr-HR" sz="3200" b="1" dirty="0">
                <a:latin typeface="Algerian" pitchFamily="82" charset="0"/>
              </a:rPr>
              <a:t>                                           I</a:t>
            </a:r>
            <a:br>
              <a:rPr lang="hr-HR" sz="3200" b="1" dirty="0">
                <a:latin typeface="Algerian" pitchFamily="82" charset="0"/>
              </a:rPr>
            </a:br>
            <a:r>
              <a:rPr lang="hr-HR" sz="3200" b="1" dirty="0">
                <a:latin typeface="Algerian" pitchFamily="82" charset="0"/>
              </a:rPr>
              <a:t>                                       NEVEN BOJANIĆ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267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>1. NATJECANJE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hr-HR" dirty="0" smtClean="0"/>
              <a:t>1. natjecanje bilo je u Varaždinu pod nazivom:  </a:t>
            </a:r>
          </a:p>
          <a:p>
            <a:pPr>
              <a:buNone/>
            </a:pPr>
            <a:r>
              <a:rPr lang="hr-HR" sz="3600" b="1" dirty="0" smtClean="0"/>
              <a:t>1</a:t>
            </a:r>
            <a:r>
              <a:rPr lang="hr-HR" sz="3600" b="1" dirty="0"/>
              <a:t>. SHITO RYU KUP </a:t>
            </a:r>
            <a:r>
              <a:rPr lang="hr-HR" sz="3600" b="1" dirty="0" smtClean="0"/>
              <a:t>VARAŽDIN</a:t>
            </a:r>
            <a:endParaRPr lang="hr-HR" sz="3600" b="1" dirty="0"/>
          </a:p>
          <a:p>
            <a:r>
              <a:rPr lang="hr-HR" dirty="0" smtClean="0"/>
              <a:t>Nažalost, nisu sudjelovali svi članovi kluba jer nisu bili spremni ni psihički ni fizički.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 descr="C:\Users\Neven\Desktop\SHITO-RYU KARATE-DO SHIN-GI-TAI\Varaždin\DSC06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83264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Oni članovi koji su išli na natjecanje osvojili su i pokoju medalju.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Ime i </a:t>
            </a:r>
            <a:r>
              <a:rPr lang="hr-HR" dirty="0" smtClean="0"/>
              <a:t>prezime </a:t>
            </a:r>
            <a:r>
              <a:rPr lang="hr-HR" dirty="0"/>
              <a:t>:                           </a:t>
            </a:r>
            <a:r>
              <a:rPr lang="hr-HR" dirty="0" smtClean="0"/>
              <a:t> </a:t>
            </a:r>
            <a:r>
              <a:rPr lang="hr-HR" dirty="0"/>
              <a:t>Borbe 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</a:t>
            </a:r>
            <a:endParaRPr lang="hr-HR" dirty="0"/>
          </a:p>
          <a:p>
            <a:r>
              <a:rPr lang="hr-HR" dirty="0"/>
              <a:t>- Maja Baričević                           </a:t>
            </a:r>
            <a:r>
              <a:rPr lang="hr-HR" dirty="0" smtClean="0"/>
              <a:t>zlato </a:t>
            </a:r>
            <a:r>
              <a:rPr lang="hr-HR" dirty="0"/>
              <a:t>i bronca                          </a:t>
            </a:r>
            <a:r>
              <a:rPr lang="hr-HR" dirty="0" smtClean="0"/>
              <a:t>              </a:t>
            </a:r>
            <a:endParaRPr lang="hr-HR" dirty="0"/>
          </a:p>
          <a:p>
            <a:r>
              <a:rPr lang="hr-HR" dirty="0"/>
              <a:t>- Neven Bojanić                            </a:t>
            </a:r>
            <a:r>
              <a:rPr lang="hr-HR" dirty="0" smtClean="0"/>
              <a:t>bronca                                     </a:t>
            </a:r>
            <a:endParaRPr lang="hr-HR" dirty="0"/>
          </a:p>
          <a:p>
            <a:r>
              <a:rPr lang="hr-HR" dirty="0"/>
              <a:t>- Boris Zeko                                   </a:t>
            </a:r>
            <a:r>
              <a:rPr lang="hr-HR" dirty="0" smtClean="0"/>
              <a:t>srebro </a:t>
            </a:r>
            <a:r>
              <a:rPr lang="hr-HR" dirty="0"/>
              <a:t>i bronca                      </a:t>
            </a:r>
            <a:r>
              <a:rPr lang="hr-HR" dirty="0" smtClean="0"/>
              <a:t>  </a:t>
            </a:r>
            <a:endParaRPr lang="hr-HR" dirty="0"/>
          </a:p>
          <a:p>
            <a:r>
              <a:rPr lang="hr-HR" dirty="0"/>
              <a:t>-David Zeko                               </a:t>
            </a:r>
            <a:r>
              <a:rPr lang="hr-HR" dirty="0" smtClean="0"/>
              <a:t>    srebro                                                      </a:t>
            </a:r>
            <a:endParaRPr lang="hr-HR" dirty="0"/>
          </a:p>
          <a:p>
            <a:r>
              <a:rPr lang="hr-HR" dirty="0"/>
              <a:t>- Dario Doboj                                </a:t>
            </a:r>
            <a:r>
              <a:rPr lang="hr-HR" dirty="0" smtClean="0"/>
              <a:t>bronca                                   </a:t>
            </a:r>
            <a:endParaRPr lang="hr-HR" dirty="0"/>
          </a:p>
          <a:p>
            <a:r>
              <a:rPr lang="hr-HR" dirty="0"/>
              <a:t>-Ivan Matijašić                              </a:t>
            </a:r>
            <a:r>
              <a:rPr lang="hr-HR" dirty="0" smtClean="0"/>
              <a:t> bronca                                    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Osim natjecanja imamo i naporne treninge koji nam pomažu da budemo čim bolji.</a:t>
            </a:r>
            <a:endParaRPr lang="hr-HR" dirty="0"/>
          </a:p>
        </p:txBody>
      </p:sp>
      <p:pic>
        <p:nvPicPr>
          <p:cNvPr id="2050" name="Picture 2" descr="C:\Users\Neven\Desktop\SHITO-RYU KARATE-DO SHIN-GI-TAI\trening\1601367_653752118007768_100291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952328" cy="3512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ven\Desktop\SHITO-RYU KARATE-DO SHIN-GI-TAI\trening\New folder\DSC06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732663" cy="3512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Naš Sensei (trener) jako voli raditi s nama, </a:t>
            </a:r>
            <a:br>
              <a:rPr lang="hr-HR" sz="2000" dirty="0" smtClean="0"/>
            </a:br>
            <a:r>
              <a:rPr lang="hr-HR" sz="2000" dirty="0" smtClean="0"/>
              <a:t>puno nam pomaže i uči nas samoobrani i stilu </a:t>
            </a:r>
            <a:r>
              <a:rPr lang="hr-HR" sz="2000" dirty="0" err="1" smtClean="0"/>
              <a:t>Shito</a:t>
            </a:r>
            <a:r>
              <a:rPr lang="hr-HR" sz="2000" dirty="0" smtClean="0"/>
              <a:t> </a:t>
            </a:r>
            <a:r>
              <a:rPr lang="hr-HR" sz="2000" dirty="0" err="1" smtClean="0"/>
              <a:t>ryu</a:t>
            </a:r>
            <a:r>
              <a:rPr lang="hr-HR" sz="2000" dirty="0" smtClean="0"/>
              <a:t>-a</a:t>
            </a:r>
          </a:p>
          <a:p>
            <a:r>
              <a:rPr lang="hr-HR" sz="2800" dirty="0" smtClean="0"/>
              <a:t>DOMO ARIGATO SENSEI! </a:t>
            </a:r>
            <a:r>
              <a:rPr lang="hr-HR" sz="2000" dirty="0" smtClean="0"/>
              <a:t>(PUNO HVALA, TRENERU!)</a:t>
            </a:r>
            <a:endParaRPr lang="hr-HR" dirty="0"/>
          </a:p>
        </p:txBody>
      </p:sp>
      <p:pic>
        <p:nvPicPr>
          <p:cNvPr id="3074" name="Picture 2" descr="C:\Users\Neven\Desktop\SHITO-RYU KARATE-DO SHIN-GI-TAI\trening\969959_653752944674352_5425645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96044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ven\Desktop\SHITO-RYU KARATE-DO SHIN-GI-TAI\trening\New folder\DSC06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336259"/>
            <a:ext cx="387409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28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2. NATJECANJE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r>
              <a:rPr lang="hr-HR" dirty="0" smtClean="0"/>
              <a:t>Održalo se je i drugo natjecanje u Sv. Đurđu.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Nažalost, ni tamo nisu sudjelovali svi članovi.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Oni koji su išli kažu da su bili jako zadovoljni.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6245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MEDALJE IZ SV.ĐURĐA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Ime i </a:t>
            </a:r>
            <a:r>
              <a:rPr lang="hr-HR" sz="1600" dirty="0" smtClean="0"/>
              <a:t>prezime:                                                                  </a:t>
            </a:r>
            <a:r>
              <a:rPr lang="hr-HR" sz="1600" dirty="0"/>
              <a:t>Borbe                                     </a:t>
            </a:r>
            <a:r>
              <a:rPr lang="hr-HR" sz="1600" dirty="0" smtClean="0"/>
              <a:t>Kate</a:t>
            </a:r>
          </a:p>
          <a:p>
            <a:pPr marL="0" indent="0">
              <a:buNone/>
            </a:pPr>
            <a:r>
              <a:rPr lang="hr-HR" sz="1600" dirty="0" smtClean="0"/>
              <a:t>-</a:t>
            </a:r>
            <a:r>
              <a:rPr lang="hr-HR" sz="1600" dirty="0"/>
              <a:t>Maja Baričević                                                               </a:t>
            </a:r>
            <a:r>
              <a:rPr lang="hr-HR" sz="1600" dirty="0" smtClean="0"/>
              <a:t>   </a:t>
            </a:r>
            <a:r>
              <a:rPr lang="hr-HR" sz="1600" dirty="0"/>
              <a:t>zlato                                       </a:t>
            </a:r>
            <a:r>
              <a:rPr lang="hr-HR" sz="1600" dirty="0" smtClean="0"/>
              <a:t>srebro</a:t>
            </a:r>
          </a:p>
          <a:p>
            <a:pPr marL="0" indent="0">
              <a:buNone/>
            </a:pPr>
            <a:r>
              <a:rPr lang="hr-HR" sz="1600" dirty="0" smtClean="0"/>
              <a:t>-</a:t>
            </a:r>
            <a:r>
              <a:rPr lang="hr-HR" sz="1600" dirty="0"/>
              <a:t>Neven Bojanić                                                               </a:t>
            </a:r>
            <a:r>
              <a:rPr lang="hr-HR" sz="1600" dirty="0" smtClean="0"/>
              <a:t>   </a:t>
            </a:r>
            <a:r>
              <a:rPr lang="hr-HR" sz="1600" dirty="0"/>
              <a:t>bronca                                   </a:t>
            </a:r>
            <a:r>
              <a:rPr lang="hr-HR" sz="1600" dirty="0" smtClean="0"/>
              <a:t>bronca</a:t>
            </a:r>
          </a:p>
          <a:p>
            <a:pPr marL="0" indent="0">
              <a:buNone/>
            </a:pPr>
            <a:r>
              <a:rPr lang="hr-HR" sz="1600" dirty="0" smtClean="0"/>
              <a:t>- </a:t>
            </a:r>
            <a:r>
              <a:rPr lang="hr-HR" sz="1600" dirty="0"/>
              <a:t>Boris Zeko                                                                       srebro                                    </a:t>
            </a:r>
            <a:r>
              <a:rPr lang="hr-HR" sz="1600" dirty="0" smtClean="0"/>
              <a:t>bronca</a:t>
            </a:r>
          </a:p>
          <a:p>
            <a:pPr marL="0" indent="0">
              <a:buNone/>
            </a:pPr>
            <a:r>
              <a:rPr lang="hr-HR" sz="1600" dirty="0" smtClean="0"/>
              <a:t>- </a:t>
            </a:r>
            <a:r>
              <a:rPr lang="hr-HR" sz="1600" dirty="0"/>
              <a:t>Dario Doboj                                                                    bronca                                   </a:t>
            </a:r>
            <a:r>
              <a:rPr lang="hr-HR" sz="1600" dirty="0" smtClean="0"/>
              <a:t>bronca</a:t>
            </a:r>
          </a:p>
          <a:p>
            <a:pPr marL="0" indent="0">
              <a:buNone/>
            </a:pPr>
            <a:r>
              <a:rPr lang="hr-HR" sz="1600" dirty="0" smtClean="0"/>
              <a:t>-</a:t>
            </a:r>
            <a:r>
              <a:rPr lang="hr-HR" sz="1600" dirty="0"/>
              <a:t>Ivan Lukan                                                                        bronca                                  </a:t>
            </a:r>
            <a:r>
              <a:rPr lang="hr-HR" sz="1600" dirty="0" smtClean="0"/>
              <a:t>srebro</a:t>
            </a:r>
          </a:p>
          <a:p>
            <a:pPr marL="0" indent="0">
              <a:buFontTx/>
              <a:buChar char="-"/>
            </a:pPr>
            <a:r>
              <a:rPr lang="hr-HR" sz="1600" dirty="0" smtClean="0"/>
              <a:t>Antun </a:t>
            </a:r>
            <a:r>
              <a:rPr lang="hr-HR" sz="1600" dirty="0"/>
              <a:t>Golubić                                                             </a:t>
            </a:r>
            <a:r>
              <a:rPr lang="hr-HR" sz="1600" dirty="0" smtClean="0"/>
              <a:t>    </a:t>
            </a:r>
            <a:r>
              <a:rPr lang="hr-HR" sz="1600" dirty="0"/>
              <a:t>bronca                                  </a:t>
            </a:r>
            <a:r>
              <a:rPr lang="hr-HR" sz="1600" dirty="0" err="1" smtClean="0"/>
              <a:t>bronca</a:t>
            </a:r>
            <a:endParaRPr lang="hr-HR" sz="1600" dirty="0" smtClean="0"/>
          </a:p>
          <a:p>
            <a:pPr marL="0" indent="0">
              <a:buFontTx/>
              <a:buChar char="-"/>
            </a:pPr>
            <a:r>
              <a:rPr lang="hr-HR" sz="1600" dirty="0" smtClean="0"/>
              <a:t>Ivan </a:t>
            </a:r>
            <a:r>
              <a:rPr lang="hr-HR" sz="1600" dirty="0"/>
              <a:t>Matijašić                                                              </a:t>
            </a:r>
            <a:r>
              <a:rPr lang="hr-HR" sz="1600" dirty="0" smtClean="0"/>
              <a:t>     </a:t>
            </a:r>
            <a:r>
              <a:rPr lang="hr-HR" sz="1600" dirty="0"/>
              <a:t>zlato                                      bronca</a:t>
            </a:r>
          </a:p>
          <a:p>
            <a:pPr marL="0" indent="0">
              <a:buNone/>
            </a:pPr>
            <a:r>
              <a:rPr lang="hr-HR" sz="1600" dirty="0"/>
              <a:t>-Karlo Huzjak                                                                    bronca                                      /</a:t>
            </a:r>
          </a:p>
          <a:p>
            <a:pPr marL="0" indent="0">
              <a:buNone/>
            </a:pPr>
            <a:r>
              <a:rPr lang="hr-HR" sz="1600" dirty="0"/>
              <a:t>-Mateo Korša                                                                    bronca                                  srebro</a:t>
            </a:r>
          </a:p>
        </p:txBody>
      </p:sp>
      <p:pic>
        <p:nvPicPr>
          <p:cNvPr id="4098" name="Picture 2" descr="C:\Users\Neven\Desktop\SHITO-RYU KARATE-DO SHIN-GI-TAI\SV.Đurđ\1939460_638345906257339_8796011238296128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9779"/>
            <a:ext cx="3888432" cy="2117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ven\Desktop\SHITO-RYU KARATE-DO SHIN-GI-TAI\SV.Đurđ\DSC06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79778"/>
            <a:ext cx="3816424" cy="2117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13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Bili smo i na </a:t>
            </a:r>
          </a:p>
          <a:p>
            <a:pPr>
              <a:buNone/>
            </a:pPr>
            <a:r>
              <a:rPr lang="hr-HR" u="sng" dirty="0" smtClean="0"/>
              <a:t>SHYTO RYU KUPU PRIJATELJSTVA RASINJA. </a:t>
            </a:r>
            <a:endParaRPr lang="hr-HR" u="sng" dirty="0"/>
          </a:p>
          <a:p>
            <a:r>
              <a:rPr lang="hr-HR" dirty="0" smtClean="0"/>
              <a:t>Naši članovi su se jako poboljšali! </a:t>
            </a:r>
            <a:endParaRPr lang="hr-HR" dirty="0"/>
          </a:p>
        </p:txBody>
      </p:sp>
      <p:pic>
        <p:nvPicPr>
          <p:cNvPr id="6146" name="Picture 2" descr="C:\Users\Neven\Desktop\SHITO-RYU KARATE-DO SHIN-GI-TAI\Shito ryu karate kup prijateljstva rasinja\10262236_627792927302307_29180305313229961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5825"/>
            <a:ext cx="4320480" cy="3171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85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MEDALJE IZ RASINJE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Ime i </a:t>
            </a:r>
            <a:r>
              <a:rPr lang="hr-HR" b="1" dirty="0" smtClean="0"/>
              <a:t>prezime </a:t>
            </a:r>
            <a:r>
              <a:rPr lang="hr-HR" b="1" dirty="0"/>
              <a:t>: </a:t>
            </a:r>
            <a:r>
              <a:rPr lang="hr-HR" b="1" dirty="0" smtClean="0"/>
              <a:t>                    Borbe                                            Kate</a:t>
            </a:r>
          </a:p>
          <a:p>
            <a:endParaRPr lang="hr-HR" b="1" dirty="0"/>
          </a:p>
          <a:p>
            <a:r>
              <a:rPr lang="hr-HR" dirty="0"/>
              <a:t>-Maja Baričević                   </a:t>
            </a:r>
            <a:r>
              <a:rPr lang="hr-HR" sz="3100" dirty="0" smtClean="0"/>
              <a:t> </a:t>
            </a:r>
            <a:r>
              <a:rPr lang="hr-HR" b="1" dirty="0" smtClean="0"/>
              <a:t>zlato</a:t>
            </a:r>
            <a:r>
              <a:rPr lang="hr-HR" sz="3100" dirty="0" smtClean="0"/>
              <a:t> </a:t>
            </a:r>
            <a:r>
              <a:rPr lang="hr-HR" sz="2100" dirty="0"/>
              <a:t>(muska kategorija) </a:t>
            </a:r>
            <a:r>
              <a:rPr lang="hr-HR" sz="2100" dirty="0" smtClean="0"/>
              <a:t>                     </a:t>
            </a:r>
            <a:r>
              <a:rPr lang="hr-HR" b="1" dirty="0" smtClean="0"/>
              <a:t>bronca</a:t>
            </a:r>
            <a:endParaRPr lang="hr-HR" sz="3100" dirty="0" smtClean="0"/>
          </a:p>
          <a:p>
            <a:r>
              <a:rPr lang="hr-HR" dirty="0" smtClean="0"/>
              <a:t>-Neven Bojanić                  </a:t>
            </a:r>
            <a:r>
              <a:rPr lang="hr-HR" b="1" dirty="0" smtClean="0"/>
              <a:t>bronca</a:t>
            </a:r>
            <a:r>
              <a:rPr lang="hr-HR" dirty="0" smtClean="0"/>
              <a:t> </a:t>
            </a:r>
            <a:r>
              <a:rPr lang="hr-HR" sz="2100" dirty="0" smtClean="0"/>
              <a:t>(teška kategorija 29.god.)         </a:t>
            </a:r>
            <a:r>
              <a:rPr lang="hr-HR" b="1" dirty="0" smtClean="0"/>
              <a:t>bronca</a:t>
            </a:r>
          </a:p>
          <a:p>
            <a:r>
              <a:rPr lang="hr-HR" dirty="0" smtClean="0"/>
              <a:t>-</a:t>
            </a:r>
            <a:r>
              <a:rPr lang="hr-HR" dirty="0"/>
              <a:t>Boris Zeko                        </a:t>
            </a:r>
            <a:r>
              <a:rPr lang="hr-HR" dirty="0" smtClean="0"/>
              <a:t> </a:t>
            </a:r>
            <a:r>
              <a:rPr lang="hr-HR" b="1" dirty="0" smtClean="0"/>
              <a:t>bronca</a:t>
            </a:r>
            <a:r>
              <a:rPr lang="hr-HR" dirty="0" smtClean="0"/>
              <a:t>                                           </a:t>
            </a:r>
            <a:r>
              <a:rPr lang="hr-HR" b="1" dirty="0"/>
              <a:t>bronca</a:t>
            </a:r>
          </a:p>
          <a:p>
            <a:r>
              <a:rPr lang="hr-HR" dirty="0"/>
              <a:t>-Dario Doboj                      </a:t>
            </a:r>
            <a:r>
              <a:rPr lang="hr-HR" b="1" dirty="0" smtClean="0"/>
              <a:t>bronca</a:t>
            </a:r>
            <a:r>
              <a:rPr lang="hr-HR" dirty="0" smtClean="0"/>
              <a:t>                                           </a:t>
            </a:r>
            <a:r>
              <a:rPr lang="hr-HR" b="1" dirty="0"/>
              <a:t>bronca</a:t>
            </a:r>
          </a:p>
          <a:p>
            <a:r>
              <a:rPr lang="hr-HR" dirty="0"/>
              <a:t>-Karlo Huzjak                    </a:t>
            </a:r>
            <a:r>
              <a:rPr lang="hr-HR" dirty="0" smtClean="0"/>
              <a:t> </a:t>
            </a:r>
            <a:r>
              <a:rPr lang="hr-HR" b="1" dirty="0" smtClean="0"/>
              <a:t>bronca</a:t>
            </a:r>
            <a:r>
              <a:rPr lang="hr-HR" dirty="0" smtClean="0"/>
              <a:t>                                           </a:t>
            </a:r>
            <a:r>
              <a:rPr lang="hr-HR" b="1" dirty="0"/>
              <a:t>bronca</a:t>
            </a:r>
          </a:p>
          <a:p>
            <a:r>
              <a:rPr lang="hr-HR" dirty="0"/>
              <a:t>-Mihael Mrzlečki              </a:t>
            </a:r>
            <a:r>
              <a:rPr lang="hr-HR" dirty="0" smtClean="0"/>
              <a:t> </a:t>
            </a:r>
            <a:r>
              <a:rPr lang="hr-HR" b="1" dirty="0" smtClean="0"/>
              <a:t>bronca</a:t>
            </a:r>
            <a:r>
              <a:rPr lang="hr-HR" dirty="0" smtClean="0"/>
              <a:t>                                            </a:t>
            </a:r>
            <a:r>
              <a:rPr lang="hr-HR" b="1" dirty="0"/>
              <a:t>bronca</a:t>
            </a:r>
          </a:p>
          <a:p>
            <a:r>
              <a:rPr lang="hr-HR" dirty="0"/>
              <a:t>-Ivan Geci                        </a:t>
            </a:r>
            <a:r>
              <a:rPr lang="hr-HR" dirty="0" smtClean="0"/>
              <a:t>   </a:t>
            </a:r>
            <a:r>
              <a:rPr lang="hr-HR" b="1" dirty="0" smtClean="0"/>
              <a:t>bronca</a:t>
            </a:r>
            <a:r>
              <a:rPr lang="hr-HR" dirty="0" smtClean="0"/>
              <a:t>                                            </a:t>
            </a:r>
            <a:r>
              <a:rPr lang="hr-HR" b="1" dirty="0"/>
              <a:t>bronca            </a:t>
            </a:r>
          </a:p>
          <a:p>
            <a:endParaRPr lang="hr-HR" dirty="0"/>
          </a:p>
        </p:txBody>
      </p:sp>
      <p:pic>
        <p:nvPicPr>
          <p:cNvPr id="1026" name="Picture 2" descr="C:\Users\Neven\Desktop\10177222_799075490104964_80202189440639195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816423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ven\Desktop\10171852_799075606771619_80452978149707091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5194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248</Words>
  <Application>Microsoft Office PowerPoint</Application>
  <PresentationFormat>Prikaz na zaslonu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Flow</vt:lpstr>
      <vt:lpstr>SHITO RYU KARATE DO KLUB SOKOLOVAC</vt:lpstr>
      <vt:lpstr> 1. NATJECANJE</vt:lpstr>
      <vt:lpstr>Oni članovi koji su išli na natjecanje osvojili su i pokoju medalju.</vt:lpstr>
      <vt:lpstr>Slajd 4</vt:lpstr>
      <vt:lpstr>Slajd 5</vt:lpstr>
      <vt:lpstr>2. NATJECANJE</vt:lpstr>
      <vt:lpstr>MEDALJE IZ SV.ĐURĐA</vt:lpstr>
      <vt:lpstr>Slajd 8</vt:lpstr>
      <vt:lpstr>MEDALJE IZ RASINJE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SHITO RYU KARATE DO KLUB SOKOLOVAC</dc:title>
  <dc:creator>oš sokolovac2</dc:creator>
  <cp:lastModifiedBy>m</cp:lastModifiedBy>
  <cp:revision>9</cp:revision>
  <dcterms:created xsi:type="dcterms:W3CDTF">2014-05-05T11:18:11Z</dcterms:created>
  <dcterms:modified xsi:type="dcterms:W3CDTF">2014-05-29T06:04:48Z</dcterms:modified>
</cp:coreProperties>
</file>